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4 </a:t>
            </a:r>
            <a:r>
              <a:rPr lang="fr-FR" sz="3200" dirty="0" smtClean="0">
                <a:latin typeface="Kristen ITC" pitchFamily="66" charset="0"/>
              </a:rPr>
              <a:t>novembre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39142" y="1208272"/>
            <a:ext cx="8463108" cy="58477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</a:t>
            </a:r>
            <a:r>
              <a:rPr lang="fr-FR" sz="3200" dirty="0" smtClean="0">
                <a:latin typeface="Kristen ITC" pitchFamily="66" charset="0"/>
              </a:rPr>
              <a:t>dans le livre, à la page 32, activité 27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339142" y="2209800"/>
            <a:ext cx="8511403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Kristen ITC" pitchFamily="66" charset="0"/>
              </a:rPr>
              <a:t>Ne </a:t>
            </a:r>
            <a:r>
              <a:rPr lang="en-US" sz="3200" dirty="0" err="1" smtClean="0">
                <a:latin typeface="Kristen ITC" pitchFamily="66" charset="0"/>
              </a:rPr>
              <a:t>copiez</a:t>
            </a:r>
            <a:r>
              <a:rPr lang="en-US" sz="3200" dirty="0" smtClean="0">
                <a:latin typeface="Kristen ITC" pitchFamily="66" charset="0"/>
              </a:rPr>
              <a:t> pas le </a:t>
            </a:r>
            <a:r>
              <a:rPr lang="en-US" sz="3200" dirty="0" err="1" smtClean="0">
                <a:latin typeface="Kristen ITC" pitchFamily="66" charset="0"/>
              </a:rPr>
              <a:t>paragraphe</a:t>
            </a:r>
            <a:r>
              <a:rPr lang="en-US" sz="3200" dirty="0" smtClean="0">
                <a:latin typeface="Kristen ITC" pitchFamily="66" charset="0"/>
              </a:rPr>
              <a:t>!  Il </a:t>
            </a:r>
            <a:r>
              <a:rPr lang="en-US" sz="3200" dirty="0" err="1" smtClean="0">
                <a:latin typeface="Kristen ITC" pitchFamily="66" charset="0"/>
              </a:rPr>
              <a:t>est</a:t>
            </a:r>
            <a:r>
              <a:rPr lang="en-US" sz="3200" dirty="0" smtClean="0">
                <a:latin typeface="Kristen ITC" pitchFamily="66" charset="0"/>
              </a:rPr>
              <a:t> trop long!</a:t>
            </a:r>
            <a:endParaRPr lang="en-US" sz="3200" dirty="0" smtClean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09846" y="3810000"/>
            <a:ext cx="4392404" cy="2062103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err="1" smtClean="0">
                <a:latin typeface="Kristen ITC" pitchFamily="66" charset="0"/>
              </a:rPr>
              <a:t>Réponses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possibles</a:t>
            </a:r>
            <a:r>
              <a:rPr lang="en-US" sz="3200" dirty="0" smtClean="0">
                <a:latin typeface="Kristen ITC" pitchFamily="66" charset="0"/>
              </a:rPr>
              <a:t>:</a:t>
            </a:r>
          </a:p>
          <a:p>
            <a:pPr algn="ctr"/>
            <a:r>
              <a:rPr lang="en-US" sz="3200" dirty="0" err="1" smtClean="0">
                <a:latin typeface="Kristen ITC" pitchFamily="66" charset="0"/>
              </a:rPr>
              <a:t>suis</a:t>
            </a:r>
            <a:endParaRPr lang="en-US" sz="3200" dirty="0" smtClean="0">
              <a:latin typeface="Kristen ITC" pitchFamily="66" charset="0"/>
            </a:endParaRPr>
          </a:p>
          <a:p>
            <a:pPr algn="ctr"/>
            <a:r>
              <a:rPr lang="en-US" sz="3200" dirty="0" err="1" smtClean="0">
                <a:latin typeface="Kristen ITC" pitchFamily="66" charset="0"/>
              </a:rPr>
              <a:t>es</a:t>
            </a:r>
            <a:endParaRPr lang="en-US" sz="3200" dirty="0" smtClean="0">
              <a:latin typeface="Kristen ITC" pitchFamily="66" charset="0"/>
            </a:endParaRPr>
          </a:p>
          <a:p>
            <a:pPr algn="ctr"/>
            <a:r>
              <a:rPr lang="en-US" sz="3200" dirty="0" err="1" smtClean="0">
                <a:latin typeface="Kristen ITC" pitchFamily="66" charset="0"/>
              </a:rPr>
              <a:t>est</a:t>
            </a:r>
            <a:endParaRPr lang="en-US" sz="3200" dirty="0" smtClean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0730"/>
            <a:ext cx="37433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36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33</cp:revision>
  <dcterms:created xsi:type="dcterms:W3CDTF">2011-09-14T23:22:57Z</dcterms:created>
  <dcterms:modified xsi:type="dcterms:W3CDTF">2011-11-04T11:32:26Z</dcterms:modified>
</cp:coreProperties>
</file>